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7AC7-507D-4A0B-8AFB-D0EA6995C91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19F6-6A4D-4BF6-B2BA-A72C6441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0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7AC7-507D-4A0B-8AFB-D0EA6995C91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19F6-6A4D-4BF6-B2BA-A72C6441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21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7AC7-507D-4A0B-8AFB-D0EA6995C91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19F6-6A4D-4BF6-B2BA-A72C6441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7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7AC7-507D-4A0B-8AFB-D0EA6995C91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19F6-6A4D-4BF6-B2BA-A72C6441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3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7AC7-507D-4A0B-8AFB-D0EA6995C91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19F6-6A4D-4BF6-B2BA-A72C6441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4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7AC7-507D-4A0B-8AFB-D0EA6995C91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19F6-6A4D-4BF6-B2BA-A72C6441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8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7AC7-507D-4A0B-8AFB-D0EA6995C91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19F6-6A4D-4BF6-B2BA-A72C6441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7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7AC7-507D-4A0B-8AFB-D0EA6995C91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19F6-6A4D-4BF6-B2BA-A72C6441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7AC7-507D-4A0B-8AFB-D0EA6995C91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19F6-6A4D-4BF6-B2BA-A72C6441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7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7AC7-507D-4A0B-8AFB-D0EA6995C91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19F6-6A4D-4BF6-B2BA-A72C6441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1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7AC7-507D-4A0B-8AFB-D0EA6995C91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19F6-6A4D-4BF6-B2BA-A72C6441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2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07AC7-507D-4A0B-8AFB-D0EA6995C911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119F6-6A4D-4BF6-B2BA-A72C6441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3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7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45" y="0"/>
            <a:ext cx="4769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6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50" y="0"/>
            <a:ext cx="4986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7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66" y="0"/>
            <a:ext cx="4729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7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88" y="0"/>
            <a:ext cx="6186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40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Лидия Юрьевна</dc:creator>
  <cp:lastModifiedBy>Лидия Юрьевна</cp:lastModifiedBy>
  <cp:revision>1</cp:revision>
  <dcterms:created xsi:type="dcterms:W3CDTF">2021-03-03T18:57:01Z</dcterms:created>
  <dcterms:modified xsi:type="dcterms:W3CDTF">2021-03-03T18:59:20Z</dcterms:modified>
</cp:coreProperties>
</file>